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5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764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1500174"/>
            <a:ext cx="80010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DREAMS AND HOPES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 numCol="2">
            <a:noAutofit/>
          </a:bodyPr>
          <a:lstStyle/>
          <a:p>
            <a:r>
              <a:rPr lang="en-US" sz="4000" b="1" dirty="0" smtClean="0"/>
              <a:t>To achieve</a:t>
            </a:r>
          </a:p>
          <a:p>
            <a:r>
              <a:rPr lang="en-US" sz="4000" b="1" dirty="0" smtClean="0"/>
              <a:t>To come up against</a:t>
            </a:r>
          </a:p>
          <a:p>
            <a:r>
              <a:rPr lang="en-US" sz="4000" b="1" dirty="0" smtClean="0"/>
              <a:t>To overcome</a:t>
            </a:r>
          </a:p>
          <a:p>
            <a:r>
              <a:rPr lang="en-US" sz="4000" b="1" dirty="0" smtClean="0"/>
              <a:t>To come</a:t>
            </a:r>
          </a:p>
          <a:p>
            <a:r>
              <a:rPr lang="en-US" sz="4000" b="1" dirty="0" smtClean="0"/>
              <a:t>To long to</a:t>
            </a:r>
          </a:p>
          <a:p>
            <a:pPr>
              <a:buNone/>
            </a:pPr>
            <a:endParaRPr lang="en-US" sz="4000" b="1" dirty="0" smtClean="0"/>
          </a:p>
          <a:p>
            <a:pPr>
              <a:buNone/>
            </a:pPr>
            <a:endParaRPr lang="en-US" sz="4000" b="1" dirty="0" smtClean="0"/>
          </a:p>
          <a:p>
            <a:r>
              <a:rPr lang="en-US" sz="4000" b="1" dirty="0" smtClean="0"/>
              <a:t>To make</a:t>
            </a:r>
          </a:p>
          <a:p>
            <a:r>
              <a:rPr lang="en-US" sz="4000" b="1" dirty="0" smtClean="0"/>
              <a:t>To take</a:t>
            </a:r>
          </a:p>
          <a:p>
            <a:r>
              <a:rPr lang="en-US" sz="4000" b="1" dirty="0" smtClean="0"/>
              <a:t>To move</a:t>
            </a:r>
          </a:p>
          <a:p>
            <a:r>
              <a:rPr lang="en-US" sz="4000" b="1" dirty="0" smtClean="0"/>
              <a:t>To face</a:t>
            </a:r>
          </a:p>
          <a:p>
            <a:r>
              <a:rPr lang="en-US" sz="4000" b="1" dirty="0" smtClean="0"/>
              <a:t>To reach </a:t>
            </a:r>
          </a:p>
          <a:p>
            <a:r>
              <a:rPr lang="en-US" sz="4000" b="1" dirty="0" smtClean="0"/>
              <a:t>To reject</a:t>
            </a:r>
            <a:endParaRPr lang="ru-RU" sz="4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r>
              <a:rPr lang="en-US" dirty="0" smtClean="0"/>
              <a:t>Abraham Lincoln</a:t>
            </a:r>
          </a:p>
          <a:p>
            <a:r>
              <a:rPr lang="en-US" dirty="0" smtClean="0"/>
              <a:t>Ended to failure</a:t>
            </a:r>
          </a:p>
          <a:p>
            <a:r>
              <a:rPr lang="en-US" dirty="0" smtClean="0"/>
              <a:t>Desperately wanted</a:t>
            </a:r>
          </a:p>
          <a:p>
            <a:r>
              <a:rPr lang="en-US" dirty="0" smtClean="0"/>
              <a:t>Eventually</a:t>
            </a:r>
          </a:p>
          <a:p>
            <a:r>
              <a:rPr lang="en-US" dirty="0" smtClean="0"/>
              <a:t>Less than one hundred votes</a:t>
            </a:r>
          </a:p>
          <a:p>
            <a:r>
              <a:rPr lang="en-US" dirty="0" smtClean="0"/>
              <a:t>Elected sixteenth President</a:t>
            </a:r>
          </a:p>
          <a:p>
            <a:r>
              <a:rPr lang="en-US" dirty="0" smtClean="0"/>
              <a:t>Insurmountable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45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Тема Office</vt:lpstr>
      <vt:lpstr>Специальное оформление</vt:lpstr>
      <vt:lpstr>Слайд 1</vt:lpstr>
      <vt:lpstr>Слайд 2</vt:lpstr>
      <vt:lpstr>Слайд 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учитель</cp:lastModifiedBy>
  <cp:revision>11</cp:revision>
  <dcterms:created xsi:type="dcterms:W3CDTF">2009-01-08T12:15:48Z</dcterms:created>
  <dcterms:modified xsi:type="dcterms:W3CDTF">2017-03-24T08:34:47Z</dcterms:modified>
</cp:coreProperties>
</file>